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3ADC0-95A8-4B7F-8012-81DFFB77DBB7}" type="datetimeFigureOut">
              <a:rPr lang="en-US" smtClean="0"/>
              <a:t>10/27/2012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027D1-1556-4D7E-90F3-D1D9931BAD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G. White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 and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CG is the Same as Total Moment Arm? T/F</a:t>
            </a:r>
          </a:p>
          <a:p>
            <a:r>
              <a:rPr lang="en-US" dirty="0" smtClean="0"/>
              <a:t>If the Moment is 18,000 in-lbs and the Total Weight is 1,800 lbs, and the CG is 10 in.  You Add 200 # of Baggage in Station that has a Moment Arm of -3; What is New CG?</a:t>
            </a:r>
          </a:p>
          <a:p>
            <a:r>
              <a:rPr lang="en-US" dirty="0" smtClean="0"/>
              <a:t>Range is Time You Can Fly? T/F</a:t>
            </a:r>
          </a:p>
          <a:p>
            <a:r>
              <a:rPr lang="en-US" dirty="0" smtClean="0"/>
              <a:t>Engine Oil is Included in Basic Empty Weight? T/F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 and Balance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CG means? ______________</a:t>
            </a:r>
          </a:p>
          <a:p>
            <a:r>
              <a:rPr lang="en-US" dirty="0" smtClean="0"/>
              <a:t>Max Gross Weight is Defined in POH as 3,000 lb, You Have Loaded the Plane to 3003 lbs; Is it Legal to Fly This Airplane? Y/N </a:t>
            </a:r>
          </a:p>
          <a:p>
            <a:pPr lvl="1"/>
            <a:r>
              <a:rPr lang="en-US" dirty="0" smtClean="0"/>
              <a:t>If Y, What is Your Rationale? _______</a:t>
            </a:r>
          </a:p>
          <a:p>
            <a:r>
              <a:rPr lang="en-US" dirty="0" smtClean="0"/>
              <a:t>CG is Normally Aft of the Center of Lift? T/F</a:t>
            </a:r>
          </a:p>
          <a:p>
            <a:r>
              <a:rPr lang="en-US" dirty="0" smtClean="0"/>
              <a:t>As Fuel Burns the CG Normally Shifts Aft? T/F</a:t>
            </a:r>
          </a:p>
          <a:p>
            <a:r>
              <a:rPr lang="en-US" dirty="0" smtClean="0"/>
              <a:t>If an Airplane has an Aft CG it Will Be More Efficient T/F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Airplane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Temp = 100 deg F, Pressure Altitude = 1,000’ – Density Altitude ___________</a:t>
            </a:r>
          </a:p>
          <a:p>
            <a:r>
              <a:rPr lang="en-US" dirty="0" smtClean="0"/>
              <a:t>If Flying at 6,000’ Pressure Altitude, the OAT is -8 degrees and the CAS is 120 Knots, the KTAS is _____</a:t>
            </a:r>
          </a:p>
          <a:p>
            <a:r>
              <a:rPr lang="en-US" dirty="0" smtClean="0"/>
              <a:t>Wind aloft: 3214+10; KCAS 100; Pressure Altitude 8,000; TH 190</a:t>
            </a:r>
          </a:p>
          <a:p>
            <a:pPr lvl="1"/>
            <a:r>
              <a:rPr lang="en-US" dirty="0" smtClean="0"/>
              <a:t>KTAS ____</a:t>
            </a:r>
          </a:p>
          <a:p>
            <a:pPr lvl="1"/>
            <a:r>
              <a:rPr lang="en-US" dirty="0" smtClean="0"/>
              <a:t>WCA ____</a:t>
            </a:r>
          </a:p>
          <a:p>
            <a:pPr lvl="1"/>
            <a:r>
              <a:rPr lang="en-US" dirty="0" smtClean="0"/>
              <a:t>GS _____</a:t>
            </a:r>
          </a:p>
          <a:p>
            <a:pPr lvl="1"/>
            <a:r>
              <a:rPr lang="en-US" dirty="0" smtClean="0"/>
              <a:t>CH _____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SAT Sectional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TC from Taylor (T74) to Caldwell (KRWV) ____</a:t>
            </a:r>
          </a:p>
          <a:p>
            <a:r>
              <a:rPr lang="en-US" dirty="0" smtClean="0"/>
              <a:t>Distance ____ nm</a:t>
            </a:r>
          </a:p>
          <a:p>
            <a:r>
              <a:rPr lang="en-US" dirty="0" smtClean="0"/>
              <a:t>MC ____</a:t>
            </a:r>
          </a:p>
          <a:p>
            <a:r>
              <a:rPr lang="en-US" dirty="0" smtClean="0"/>
              <a:t>Airspace above T74 at 699’ AGL _____</a:t>
            </a:r>
          </a:p>
          <a:p>
            <a:r>
              <a:rPr lang="en-US" dirty="0" smtClean="0"/>
              <a:t>Minimum Safe Altitude to Fly is 2,500’ T/F</a:t>
            </a:r>
          </a:p>
          <a:p>
            <a:r>
              <a:rPr lang="en-US" dirty="0" smtClean="0"/>
              <a:t>This (17) is a MSA?</a:t>
            </a:r>
            <a:endParaRPr lang="en-US" dirty="0"/>
          </a:p>
        </p:txBody>
      </p:sp>
      <p:pic>
        <p:nvPicPr>
          <p:cNvPr id="1027" name="Picture 3" descr="C:\Users\Verlenne\Desktop\ScreenHunter_80 Oct. 27 11.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4724400"/>
            <a:ext cx="2171065" cy="1981200"/>
          </a:xfrm>
          <a:prstGeom prst="rect">
            <a:avLst/>
          </a:prstGeom>
          <a:noFill/>
        </p:spPr>
      </p:pic>
      <p:sp>
        <p:nvSpPr>
          <p:cNvPr id="7" name="Right Arrow 6"/>
          <p:cNvSpPr/>
          <p:nvPr/>
        </p:nvSpPr>
        <p:spPr>
          <a:xfrm rot="1009181">
            <a:off x="4126545" y="4927429"/>
            <a:ext cx="1985368" cy="3746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Flight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Plan to Fly Through the Brownwood 1 East MOA.  To Obtain Updates on Activities You Would Contact FSS on 122.2 ? T/F</a:t>
            </a:r>
          </a:p>
          <a:p>
            <a:r>
              <a:rPr lang="en-US" dirty="0" smtClean="0"/>
              <a:t>If You Fail to Close a Flight Plan, an Immediate Air Search and Rescue will be Initiated? T/F</a:t>
            </a:r>
          </a:p>
          <a:p>
            <a:r>
              <a:rPr lang="en-US" dirty="0" smtClean="0"/>
              <a:t>You should Update Your Flight Plan with a New ETA if it Changes by More Than 30 Minutes. </a:t>
            </a:r>
            <a:r>
              <a:rPr lang="en-US" smtClean="0"/>
              <a:t>T/F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335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Review</vt:lpstr>
      <vt:lpstr>Weight and Balance</vt:lpstr>
      <vt:lpstr>Weight and Balance (cont.)</vt:lpstr>
      <vt:lpstr>Airplane Performance</vt:lpstr>
      <vt:lpstr>Use SAT Sectional</vt:lpstr>
      <vt:lpstr>Flight Planning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</dc:title>
  <dc:creator>Verlenne</dc:creator>
  <cp:lastModifiedBy>Verlenne</cp:lastModifiedBy>
  <cp:revision>10</cp:revision>
  <dcterms:created xsi:type="dcterms:W3CDTF">2012-10-27T15:16:32Z</dcterms:created>
  <dcterms:modified xsi:type="dcterms:W3CDTF">2012-10-27T17:32:42Z</dcterms:modified>
</cp:coreProperties>
</file>